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8" r:id="rId3"/>
    <p:sldId id="269" r:id="rId4"/>
    <p:sldId id="278" r:id="rId5"/>
    <p:sldId id="272" r:id="rId6"/>
    <p:sldId id="277" r:id="rId7"/>
    <p:sldId id="276" r:id="rId8"/>
    <p:sldId id="275" r:id="rId9"/>
    <p:sldId id="274" r:id="rId10"/>
    <p:sldId id="273" r:id="rId11"/>
    <p:sldId id="270" r:id="rId12"/>
    <p:sldId id="271" r:id="rId13"/>
    <p:sldId id="281" r:id="rId14"/>
    <p:sldId id="280" r:id="rId15"/>
    <p:sldId id="279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05" autoAdjust="0"/>
  </p:normalViewPr>
  <p:slideViewPr>
    <p:cSldViewPr snapToGrid="0">
      <p:cViewPr>
        <p:scale>
          <a:sx n="60" d="100"/>
          <a:sy n="60" d="100"/>
        </p:scale>
        <p:origin x="-1080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F06E-54D1-42BC-8CD8-5D2921A0B54A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A51-3283-4A89-9376-967C542B9B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4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00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0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4511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90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3884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308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16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65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400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1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35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78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07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56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66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4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34A6-BCBD-4C90-8EB8-C336F5A05F55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DB3572-A476-40A5-9296-DC688CDD51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129" y="211014"/>
            <a:ext cx="10325685" cy="5595425"/>
          </a:xfrm>
        </p:spPr>
        <p:txBody>
          <a:bodyPr>
            <a:normAutofit/>
          </a:bodyPr>
          <a:lstStyle/>
          <a:p>
            <a:pPr algn="ctr"/>
            <a:r>
              <a:rPr lang="ru-RU" sz="1700" b="1" i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700" b="1" i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№174 комбинированного вида»</a:t>
            </a:r>
            <a:br>
              <a:rPr lang="ru-RU" sz="1700" b="1" i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i="1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Московского района г.Казани</a:t>
            </a:r>
            <a:r>
              <a:rPr lang="ru-RU" sz="1700" b="1" i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b="1" i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i="1" dirty="0" smtClean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«Ателье для </a:t>
            </a:r>
            <a:r>
              <a:rPr lang="ru-RU" sz="6000" b="1" i="1" dirty="0" err="1" smtClean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Навруз</a:t>
            </a:r>
            <a:r>
              <a:rPr lang="ru-RU" sz="6000" b="1" i="1" dirty="0" smtClean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6000" b="1" i="1" dirty="0" smtClean="0">
                <a:ln w="0"/>
                <a:solidFill>
                  <a:srgbClr val="FF33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> мастер-класс </a:t>
            </a:r>
            <a:b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</a:br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>по технике МИКС</a:t>
            </a:r>
            <a:b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</a:br>
            <a:r>
              <a:rPr lang="ru-RU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> с национальным колоритом</a:t>
            </a:r>
            <a:r>
              <a:rPr lang="ru-RU" b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  <a:t/>
            </a:r>
            <a:br>
              <a:rPr lang="ru-RU" b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Sitka Subheading" panose="02000505000000020004" pitchFamily="2" charset="0"/>
              </a:rPr>
            </a:br>
            <a:endParaRPr lang="ru-RU" b="1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Sitka Subheading" panose="02000505000000020004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8360" y="0"/>
            <a:ext cx="2453640" cy="156972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59680"/>
            <a:ext cx="1219200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2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731" y="5849007"/>
            <a:ext cx="11015881" cy="77250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же образом «одеваем» рукава. 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DOU\Desktop\платья\мастер-класс мой\DSC_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5186" y="299546"/>
            <a:ext cx="6794939" cy="51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5310" y="5502166"/>
            <a:ext cx="11189302" cy="108782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Кончики ткани на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обратной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стороне картины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крепим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клея-карандаша, либо термического пистолета.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MADOU\Desktop\платья\мастер-класс мой\DSC_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138" y="331076"/>
            <a:ext cx="7047187" cy="493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076" y="4430110"/>
            <a:ext cx="11493061" cy="21756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Остальную часть платья  и картины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украсить на выбор:</a:t>
            </a: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цветного песка;</a:t>
            </a: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Методом торцевания;</a:t>
            </a: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Делать узоры при помощи  выдавливания холодного фарфора из узорных шприцов для украшения торта. Холодный фарфор можно сделать в домашних условиях.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DOU\Desktop\платья\мастер-класс мой\DSC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31087" cy="4146331"/>
          </a:xfrm>
          <a:prstGeom prst="rect">
            <a:avLst/>
          </a:prstGeom>
          <a:noFill/>
        </p:spPr>
      </p:pic>
      <p:pic>
        <p:nvPicPr>
          <p:cNvPr id="9219" name="Picture 3" descr="C:\Users\MADOU\Desktop\платья\мастер-класс мой\DSC_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195" y="0"/>
            <a:ext cx="4112281" cy="4130566"/>
          </a:xfrm>
          <a:prstGeom prst="rect">
            <a:avLst/>
          </a:prstGeom>
          <a:noFill/>
        </p:spPr>
      </p:pic>
      <p:pic>
        <p:nvPicPr>
          <p:cNvPr id="9220" name="Picture 4" descr="C:\Users\MADOU\Desktop\платья\мастер-класс мой\DSC_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6897" y="-1"/>
            <a:ext cx="3915104" cy="4067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869" y="624110"/>
            <a:ext cx="10621743" cy="128089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Рецепт холодного фарфора:</a:t>
            </a:r>
            <a:endParaRPr lang="ru-RU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0979" y="1608083"/>
            <a:ext cx="10763633" cy="4303139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стакана - соды</a:t>
            </a: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стакан – крахмала (желательно кукурузный)</a:t>
            </a:r>
          </a:p>
          <a:p>
            <a:r>
              <a:rPr lang="tt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1,5 стакана – воды </a:t>
            </a:r>
            <a:endParaRPr lang="ru-RU" sz="2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массу варим на огне несколько минут.  Она </a:t>
            </a:r>
            <a:r>
              <a:rPr lang="ru-RU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сначало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начнет пузырится, а потом – собираться в комочки.</a:t>
            </a:r>
          </a:p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начнёт собираться в комочки ,снимаем с огня</a:t>
            </a:r>
          </a:p>
          <a:p>
            <a:r>
              <a:rPr lang="tt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Образовавшуюся массу вываливаем на доску обильно обмазанную жирным кремом и месим как простое тесто, пока она не станет эластичной. Фарфор готов!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731" y="5580993"/>
            <a:ext cx="11015881" cy="1008993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 наша картина крепко держалась, скрепляем ее при помощи </a:t>
            </a:r>
            <a:r>
              <a:rPr lang="ru-RU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степлера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картон, а затем, скобы закрываем декоративным скотчем  либо ленточками, оформляя рамочку. Украшаем фон.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DOU\Desktop\платья\мастер-класс мой\DSC_0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297" y="204952"/>
            <a:ext cx="7283669" cy="523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MADOU\Desktop\платья\мастер-класс м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543" y="-850900"/>
            <a:ext cx="13396686" cy="856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276" y="2301766"/>
            <a:ext cx="10716336" cy="3609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t-RU" sz="3600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tt-RU" sz="3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1223" y="2967335"/>
            <a:ext cx="74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Творческих успехов</a:t>
            </a:r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1" y="624110"/>
            <a:ext cx="10691812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МИКС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657" y="2815771"/>
            <a:ext cx="10836955" cy="33092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t-RU" sz="2000" b="1" dirty="0" smtClean="0">
                <a:solidFill>
                  <a:schemeClr val="accent1"/>
                </a:solidFill>
              </a:rPr>
              <a:t> МИКС – смешанная техника. Работа выполняется с использованем нескольких  техник и методов. Они используются полноценно, а не частично. Для того, что бы работа могла называться микс в ней должны быть использованы не менее 3 технических методов.  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14261"/>
            <a:ext cx="2973241" cy="194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ADOU\Desktop\платья\мастер-класс м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543" y="-850900"/>
            <a:ext cx="13396686" cy="856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348343"/>
            <a:ext cx="10590212" cy="63862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нашей творческой мастерской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понадобятся:</a:t>
            </a:r>
            <a:endParaRPr lang="ru-RU" b="1" i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6971" y="1233713"/>
            <a:ext cx="10517641" cy="46775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бумага ( формата А3);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картон такого же размера, что и бумага;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карандаши;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лоскутки  ткани (для юбки-30*30 , фартука-22*22, и рукавов – 10*5см);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линейка и канцелярский нож, ножницы;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салфетки разных цветов;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палочка для торцевания 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холодный фарфор;</a:t>
            </a:r>
          </a:p>
          <a:p>
            <a:pPr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шприцы для украшения торта.</a:t>
            </a: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200" y="5646056"/>
            <a:ext cx="11771086" cy="1211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Начнём нашу работу с изобразительного искусства. Нарисуем  силуэт девушки в национальном головном уборе -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калфаке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раскрасим необходимые элементы и детали. 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DOU\Desktop\платья\мастер-класс мой\DSC_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486" y="188686"/>
            <a:ext cx="7518400" cy="529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8001"/>
            <a:ext cx="12192000" cy="127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, что бы закрепить юбку, фартук и рукава, нам нужно на бумаге в области талии (2 параллельные линии) и где начинаются и заканчиваются рукава начертить линии , затем сделать при помощи канцелярского ножа 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разрезы.   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ADOU\Desktop\платья\мастер-класс мой\DSC_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113" y="0"/>
            <a:ext cx="7518401" cy="538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186" y="5833240"/>
            <a:ext cx="11508828" cy="8040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Выбираем  материал для платья!</a:t>
            </a:r>
            <a:endParaRPr lang="ru-RU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DOU\Desktop\платья\мастер-класс мой\DSC_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765" y="346840"/>
            <a:ext cx="8135008" cy="5454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54868"/>
            <a:ext cx="11808372" cy="1150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Выбранный материал (для юбки и фартука) складываем 2 раза пополам  и срезаем края с открытых сторон (линии сгиба не трогаем) волнообразным рисунком. Это необходимо для того, что бы ткань красиво легла и не топорщилась.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DOU\Desktop\платья\мастер-класс мой\DSC_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6455" y="189186"/>
            <a:ext cx="8292662" cy="5186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386" y="5486400"/>
            <a:ext cx="11161986" cy="1056290"/>
          </a:xfrm>
        </p:spPr>
        <p:txBody>
          <a:bodyPr>
            <a:normAutofit/>
          </a:bodyPr>
          <a:lstStyle/>
          <a:p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разрез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держа за середину,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засовываем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кончик ткани 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 картины</a:t>
            </a:r>
            <a:r>
              <a:rPr lang="ru-RU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первую очередь - юбочку, затем- фартук.</a:t>
            </a:r>
            <a:endParaRPr lang="ru-RU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ADOU\Desktop\платья\мастер-класс мой\DSC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725" y="252248"/>
            <a:ext cx="3846785" cy="4698123"/>
          </a:xfrm>
          <a:prstGeom prst="rect">
            <a:avLst/>
          </a:prstGeom>
          <a:noFill/>
        </p:spPr>
      </p:pic>
      <p:pic>
        <p:nvPicPr>
          <p:cNvPr id="6148" name="Picture 4" descr="C:\Users\MADOU\Desktop\платья\мастер-класс мой\DSC_00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049" y="204952"/>
            <a:ext cx="4477408" cy="460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564</TotalTime>
  <Words>362</Words>
  <Application>Microsoft Office PowerPoint</Application>
  <PresentationFormat>Произвольный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Муниципальное автономное дошкольное образовательное учреждение «Детский сад №174 комбинированного вида» Московского района г.Казани «Ателье для Навруз»  мастер-класс  по технике МИКС  с национальным колоритом </vt:lpstr>
      <vt:lpstr> ТЕХНИКА МИКС</vt:lpstr>
      <vt:lpstr>Слайд 3</vt:lpstr>
      <vt:lpstr>Для нашей творческой мастерской  понадобятся: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Рецепт холодного фарфора: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MADOU</cp:lastModifiedBy>
  <cp:revision>64</cp:revision>
  <dcterms:created xsi:type="dcterms:W3CDTF">2017-04-18T19:52:24Z</dcterms:created>
  <dcterms:modified xsi:type="dcterms:W3CDTF">2017-05-16T09:33:56Z</dcterms:modified>
</cp:coreProperties>
</file>